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5" r:id="rId6"/>
    <p:sldId id="266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8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H:\TAREA%2007%20DE%20MARZO\tempFile.bm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564904"/>
            <a:ext cx="482453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Área académica: Contabilidad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Seminario de investigación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Nombre del profesor: Víctor González González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Enero Junio 2014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620687"/>
            <a:ext cx="813690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71538" y="642918"/>
            <a:ext cx="678661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Resumen </a:t>
            </a: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El conocimiento le permite a la sociedad  dar solución a problemas de gran importancia.  El desarrollo del conocimiento científico requiere de  la aplicación de un método: el método científico. </a:t>
            </a: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Palabras clave: Investigación,  método, científico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Abstract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Knowledge allows society to solve problems of great importance. The development of scientific knowledge requires the application of a method: the scientific method. </a:t>
            </a:r>
            <a:br>
              <a:rPr lang="en-US" sz="2000" b="1" dirty="0" smtClean="0"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Keywords: Research, method, scientific.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692696"/>
            <a:ext cx="7772400" cy="5328592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General:</a:t>
            </a:r>
            <a:r>
              <a:rPr lang="es-ES_tradnl" sz="2400" b="1" dirty="0" smtClean="0">
                <a:solidFill>
                  <a:schemeClr val="tx1"/>
                </a:solidFill>
              </a:rPr>
              <a:t> </a:t>
            </a:r>
            <a:r>
              <a:rPr lang="es-MX" sz="2400" b="1" dirty="0">
                <a:solidFill>
                  <a:schemeClr val="tx1"/>
                </a:solidFill>
              </a:rPr>
              <a:t>Que el alumno conozca la función social  de la investigación y su  aplicación en las áreas Contables. Así mismo, que conozca, analice y aplique los elementos teóricos y metodológicos para la elaboración de un  protocolo de investigación basado en los requisitos del quehacer </a:t>
            </a:r>
            <a:r>
              <a:rPr lang="es-MX" sz="2400" b="1" dirty="0" smtClean="0">
                <a:solidFill>
                  <a:schemeClr val="tx1"/>
                </a:solidFill>
              </a:rPr>
              <a:t>científico.</a:t>
            </a:r>
            <a:endParaRPr lang="es-MX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620688"/>
            <a:ext cx="7772400" cy="496855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8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9600" b="1" dirty="0" smtClean="0">
                <a:solidFill>
                  <a:schemeClr val="tx1"/>
                </a:solidFill>
              </a:rPr>
              <a:t>Unidad II:ELEMENTOS  </a:t>
            </a:r>
            <a:r>
              <a:rPr lang="es-MX" sz="9600" b="1" dirty="0" smtClean="0">
                <a:solidFill>
                  <a:schemeClr val="tx1"/>
                </a:solidFill>
              </a:rPr>
              <a:t>DEL CONOCIMIENTO CIENTIFICO</a:t>
            </a:r>
          </a:p>
          <a:p>
            <a:pPr>
              <a:lnSpc>
                <a:spcPct val="150000"/>
              </a:lnSpc>
            </a:pPr>
            <a:endParaRPr lang="es-MX" sz="8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8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Objetico Específico:</a:t>
            </a:r>
            <a:endParaRPr lang="es-MX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Analizar, conceptualizar  y comprender teóricamente  los elementos inherentes en el desarrollo de la investigación científica.</a:t>
            </a:r>
            <a:endParaRPr lang="es-MX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</a:t>
            </a: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 r:link="rId3" cstate="print"/>
          <a:stretch>
            <a:fillRect/>
          </a:stretch>
        </p:blipFill>
        <p:spPr>
          <a:xfrm>
            <a:off x="0" y="642918"/>
            <a:ext cx="9144000" cy="6215082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2071670" y="285728"/>
            <a:ext cx="4353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Tema 2.1 Ciencia y Conocimiento.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523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895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4400" b="0" i="0" u="none" strike="noStrike" cap="none" normalizeH="0" baseline="0" dirty="0" smtClean="0">
                <a:ln>
                  <a:noFill/>
                </a:ln>
                <a:effectLst/>
                <a:latin typeface="Arial Rounded MT Bold" pitchFamily="34" charset="0"/>
                <a:ea typeface="Times New Roman" pitchFamily="18" charset="0"/>
                <a:cs typeface="Times New Roman" pitchFamily="18" charset="0"/>
              </a:rPr>
              <a:t>Fuentes consultadas.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MX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Carlos B. Gómez. (2012). </a:t>
            </a:r>
            <a:r>
              <a:rPr kumimoji="0" lang="es-MX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ENTELEQUIA revista interdisciplinaria.</a:t>
            </a:r>
            <a:r>
              <a:rPr kumimoji="0" lang="es-MX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Recuperado el 10 de Febrero de 2014, de SOBRE EL CONOCIMIENTO CIENTÍFICO : ttp://www.eumed.net/entelequia/pdf/2012/e14a11.pdf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MX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Cruz, H. S. (</a:t>
            </a:r>
            <a:r>
              <a:rPr kumimoji="0" lang="es-MX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s.f.</a:t>
            </a:r>
            <a:r>
              <a:rPr kumimoji="0" lang="es-MX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). </a:t>
            </a:r>
            <a:r>
              <a:rPr kumimoji="0" lang="es-MX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Revista electrónica de Trabajo Social.</a:t>
            </a:r>
            <a:r>
              <a:rPr kumimoji="0" lang="es-MX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Recuperado el 10 de Febrero de 2014, de CIENCIA Y CONOCIMIENTO: Los Paradigmas científicos: </a:t>
            </a:r>
            <a:r>
              <a:rPr kumimoji="0" lang="es-MX" b="0" i="0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http://serviciosocialipp.bligoo.com/content/view/285041/CIENCIA-Y-CONOCIMIENTO-Los-Paradigmas-cientificos.html#.UyNXlT95PnH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MX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Cruz, H. S. (19 de Enero de 2011). </a:t>
            </a:r>
            <a:r>
              <a:rPr kumimoji="0" lang="es-MX" b="0" i="1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Slideshare</a:t>
            </a:r>
            <a:r>
              <a:rPr kumimoji="0" lang="es-MX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</a:t>
            </a:r>
            <a:r>
              <a:rPr kumimoji="0" lang="es-MX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Recuperado el 10 de Febrero de 2014, de Ciencia y Conocimiento.: http://es.slideshare.net/henry34/conocimiento-y-ciencia</a:t>
            </a:r>
            <a:endParaRPr kumimoji="0" lang="es-MX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159</Words>
  <Application>Microsoft Office PowerPoint</Application>
  <PresentationFormat>Presentación en pantalla (4:3)</PresentationFormat>
  <Paragraphs>120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ZIMAPAN</cp:lastModifiedBy>
  <cp:revision>34</cp:revision>
  <dcterms:created xsi:type="dcterms:W3CDTF">2012-08-07T16:35:15Z</dcterms:created>
  <dcterms:modified xsi:type="dcterms:W3CDTF">2014-03-14T20:12:23Z</dcterms:modified>
</cp:coreProperties>
</file>